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674"/>
  </p:normalViewPr>
  <p:slideViewPr>
    <p:cSldViewPr snapToGrid="0" snapToObjects="1">
      <p:cViewPr varScale="1">
        <p:scale>
          <a:sx n="138" d="100"/>
          <a:sy n="138" d="100"/>
        </p:scale>
        <p:origin x="1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Homeoftemplates</a:t>
            </a:r>
            <a:r>
              <a:rPr lang="sv-SE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- SWOT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35257"/>
              </p:ext>
            </p:extLst>
          </p:nvPr>
        </p:nvGraphicFramePr>
        <p:xfrm>
          <a:off x="321011" y="836755"/>
          <a:ext cx="11626574" cy="26375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581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noProof="0" dirty="0">
                          <a:effectLst/>
                        </a:rPr>
                        <a:t>INTERNA FAKTORER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95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STYRKOR (+)</a:t>
                      </a:r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SVAGHETER (–)</a:t>
                      </a:r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884">
                <a:tc>
                  <a:txBody>
                    <a:bodyPr/>
                    <a:lstStyle/>
                    <a:p>
                      <a:pPr marL="171450" indent="-171450" algn="l" fontAlgn="t">
                        <a:buFontTx/>
                        <a:buChar char="-"/>
                      </a:pPr>
                      <a:endParaRPr lang="sv-SE" sz="900" u="none" strike="noStrike" dirty="0">
                        <a:effectLst/>
                      </a:endParaRPr>
                    </a:p>
                    <a:p>
                      <a:pPr marL="171450" indent="-171450" algn="l" fontAlgn="t">
                        <a:buFontTx/>
                        <a:buChar char="-"/>
                      </a:pPr>
                      <a:endParaRPr lang="sv-SE" sz="9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Tx/>
                        <a:buChar char="-"/>
                      </a:pPr>
                      <a:endParaRPr lang="sv-SE" sz="9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84345"/>
              </p:ext>
            </p:extLst>
          </p:nvPr>
        </p:nvGraphicFramePr>
        <p:xfrm>
          <a:off x="321011" y="3596803"/>
          <a:ext cx="11626574" cy="2588334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81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noProof="0" dirty="0">
                          <a:effectLst/>
                        </a:rPr>
                        <a:t>EXTERNA FAKTORER</a:t>
                      </a:r>
                      <a:endParaRPr lang="sv-SE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6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noProof="0" dirty="0">
                          <a:effectLst/>
                        </a:rPr>
                        <a:t>MÖJLIGHETER (+)</a:t>
                      </a:r>
                      <a:endParaRPr lang="sv-SE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noProof="0" dirty="0">
                          <a:effectLst/>
                        </a:rPr>
                        <a:t>HOT (–)</a:t>
                      </a:r>
                      <a:endParaRPr lang="sv-SE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879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Tx/>
                        <a:buChar char="-"/>
                      </a:pPr>
                      <a:endParaRPr lang="sv-SE" sz="900" u="none" strike="noStrike" noProof="0" dirty="0">
                        <a:effectLst/>
                      </a:endParaRPr>
                    </a:p>
                    <a:p>
                      <a:pPr algn="l" fontAlgn="t"/>
                      <a:r>
                        <a:rPr lang="sv-SE" sz="900" u="none" strike="noStrike" noProof="0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endParaRPr lang="sv-SE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6200" marR="12700" marT="127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B5B7D648-F690-F54F-9500-8D9862457427}"/>
              </a:ext>
            </a:extLst>
          </p:cNvPr>
          <p:cNvSpPr txBox="1"/>
          <p:nvPr/>
        </p:nvSpPr>
        <p:spPr>
          <a:xfrm>
            <a:off x="2073563" y="221532"/>
            <a:ext cx="8044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SWOT ANALYS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_SWOT_Matrix_PPT" id="{C92B1519-11B0-1A4D-9325-FD6BE6D4746E}" vid="{347019ED-E46B-8743-AE3C-3F3A288138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Temp_Simple_SWOT_Matrix_PPT</Template>
  <TotalTime>62</TotalTime>
  <Words>17</Words>
  <Application>Microsoft Macintosh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PowerPoint-presentation</vt:lpstr>
    </vt:vector>
  </TitlesOfParts>
  <Company>Smartsheet.com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Marcus Andersson</cp:lastModifiedBy>
  <cp:revision>14</cp:revision>
  <dcterms:created xsi:type="dcterms:W3CDTF">2016-07-25T19:18:00Z</dcterms:created>
  <dcterms:modified xsi:type="dcterms:W3CDTF">2018-07-23T09:34:47Z</dcterms:modified>
</cp:coreProperties>
</file>